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"/>
          <a:stretch/>
        </p:blipFill>
        <p:spPr>
          <a:xfrm>
            <a:off x="0" y="0"/>
            <a:ext cx="12242730" cy="689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8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501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99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596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99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040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17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341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43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14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970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6E0C-3727-470F-9A34-84F2AF4867A6}" type="datetimeFigureOut">
              <a:rPr lang="es-MX" smtClean="0"/>
              <a:t>22/10/2020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4413-032D-457E-A747-0EC5E1E62A8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716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GENERAL ASIGNADO CON CARGO A RECURSOS PUBLICOS PARA EL AÑO 2019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988869" y="3544928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Ingresos Públicos    $ 9.629 </a:t>
            </a:r>
          </a:p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Egresos Públicos     $ 8.592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EJECUCION PRESUPUESTAL DE RECURSOS PUBLICOS 2019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988869" y="3544928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Ejecución de Ingresos Públicos 2019  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                  $ 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8.832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Ejecución de Egresos Públicos 2019    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                 $ 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8.022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Excedentes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 reutilizables en funciones de la CCC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$    </a:t>
            </a: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810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Rectángulo"/>
          <p:cNvSpPr/>
          <p:nvPr/>
        </p:nvSpPr>
        <p:spPr>
          <a:xfrm>
            <a:off x="1462210" y="734446"/>
            <a:ext cx="10214262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GENERAL ASIGNADO CON CARGO A RECURSOS PUBLICOS PARA EL AÑO 2020</a:t>
            </a:r>
            <a:endParaRPr lang="es-E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888285" y="3526640"/>
            <a:ext cx="10214262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Eras Demi ITC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Ingresos Públicos    $ 8.802 </a:t>
            </a:r>
          </a:p>
          <a:p>
            <a:pPr algn="ctr" eaLnBrk="1" hangingPunct="1">
              <a:defRPr/>
            </a:pPr>
            <a:r>
              <a:rPr lang="es-ES" altLang="es-CO" b="1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AntiqueOlive"/>
                <a:cs typeface="Arial" panose="020B0604020202020204" pitchFamily="34" charset="0"/>
              </a:rPr>
              <a:t>Egresos Públicos     $ 7.829</a:t>
            </a:r>
            <a:endParaRPr lang="es-CO" altLang="es-CO" b="1" dirty="0" smtClean="0">
              <a:solidFill>
                <a:sysClr val="windowText" lastClr="000000"/>
              </a:solidFill>
              <a:ea typeface="AntiqueOlive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/>
          <p:nvPr/>
        </p:nvSpPr>
        <p:spPr>
          <a:xfrm>
            <a:off x="1735283" y="2328099"/>
            <a:ext cx="9144000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9600" b="1" dirty="0" smtClean="0">
                <a:ln w="1143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Britannic Bold" pitchFamily="34" charset="0"/>
              </a:rPr>
              <a:t>Gracias</a:t>
            </a:r>
            <a:endParaRPr lang="es-ES" sz="9600" b="1" dirty="0">
              <a:ln w="11430">
                <a:solidFill>
                  <a:srgbClr val="FF0000"/>
                </a:solidFill>
              </a:ln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70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AntiqueOlive</vt:lpstr>
      <vt:lpstr>Arial</vt:lpstr>
      <vt:lpstr>Britannic Bold</vt:lpstr>
      <vt:lpstr>Calibri</vt:lpstr>
      <vt:lpstr>Calibri Light</vt:lpstr>
      <vt:lpstr>Eras Demi ITC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caja</dc:creator>
  <cp:lastModifiedBy>GAF_ALL_NSUAREZ</cp:lastModifiedBy>
  <cp:revision>192</cp:revision>
  <dcterms:created xsi:type="dcterms:W3CDTF">2017-11-01T23:16:02Z</dcterms:created>
  <dcterms:modified xsi:type="dcterms:W3CDTF">2020-10-22T21:53:30Z</dcterms:modified>
</cp:coreProperties>
</file>